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57" r:id="rId3"/>
    <p:sldId id="269" r:id="rId4"/>
    <p:sldId id="276" r:id="rId5"/>
    <p:sldId id="270" r:id="rId6"/>
    <p:sldId id="279" r:id="rId7"/>
    <p:sldId id="275" r:id="rId8"/>
    <p:sldId id="272" r:id="rId9"/>
    <p:sldId id="273" r:id="rId10"/>
    <p:sldId id="291" r:id="rId11"/>
    <p:sldId id="274" r:id="rId12"/>
    <p:sldId id="294" r:id="rId13"/>
    <p:sldId id="278" r:id="rId14"/>
    <p:sldId id="262" r:id="rId15"/>
    <p:sldId id="281" r:id="rId16"/>
    <p:sldId id="292" r:id="rId17"/>
    <p:sldId id="283" r:id="rId18"/>
    <p:sldId id="295" r:id="rId19"/>
    <p:sldId id="284" r:id="rId20"/>
    <p:sldId id="268" r:id="rId21"/>
    <p:sldId id="286" r:id="rId22"/>
    <p:sldId id="293" r:id="rId23"/>
    <p:sldId id="288" r:id="rId24"/>
    <p:sldId id="296" r:id="rId25"/>
    <p:sldId id="290" r:id="rId26"/>
    <p:sldId id="259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6831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8" d="100"/>
          <a:sy n="78" d="100"/>
        </p:scale>
        <p:origin x="-276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C9610C-7FF3-42D3-B4F2-955B592AB0AF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53697-6CDA-4ED5-906F-BCE0DF3F86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060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B1078-B45D-43F5-8C2D-52496DB0519A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C2A4E-1273-4986-9DBF-763204C36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645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B829B-C44B-4AD8-9484-C1C59D5F86FA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95D739-3BEC-46CA-B9CE-F3DDA81213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381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1B8351-964B-4F60-A0B6-165EDE28C5BA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BAAB-9DAC-44E9-9834-61767A506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65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821041-647F-48F5-B6E4-4C5AF305F4E6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F9A74-2A4A-4C5C-8A56-EA28325359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79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E0BFD8-3072-4C0D-BC36-248287E0F6C1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555D1-BB70-478B-BB52-3DF388A386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301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08458-ACD7-413E-A66E-FDA35B7CBBE9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ECA9D1-82E3-4D45-9E3B-99A3747AEE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483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E8BC8-10CC-4DB1-AA18-A7ECFE93CB8B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F6EAD-E838-42A0-8861-3EF141812F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1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3717D4-39ED-4F89-8509-E14A5603FCF8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125F-4336-4976-8E5D-87005EBC4E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631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D3A3A-2BFD-4E6B-8038-92D2EB7ED834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330A-4022-49F3-8B00-CD2AB01651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52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9014EC-8500-465C-BAC4-FF085937C91B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C9AFE-1B62-461C-90EC-A2FF85944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937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986776D4-41FA-4B68-B646-F739A947CFEA}" type="datetime1">
              <a:rPr lang="en-US"/>
              <a:pPr/>
              <a:t>11/14/2012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charset="0"/>
              </a:defRPr>
            </a:lvl1pPr>
          </a:lstStyle>
          <a:p>
            <a:fld id="{63E9B463-0D88-4340-A768-930F75DCBCA9}" type="slidenum">
              <a:rPr lang="en-US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850" y="1584896"/>
            <a:ext cx="9144000" cy="3124200"/>
          </a:xfrm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60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Gill Sans Ultra Bold"/>
                <a:cs typeface="Gill Sans Ultra Bold"/>
              </a:rPr>
              <a:t>NAME THAT LANDFORM!!!!!!</a:t>
            </a:r>
            <a:endParaRPr lang="en-US" sz="60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Gill Sans Ultra Bold"/>
              <a:cs typeface="Gill Sans Ultra Bold"/>
            </a:endParaRPr>
          </a:p>
        </p:txBody>
      </p:sp>
      <p:pic>
        <p:nvPicPr>
          <p:cNvPr id="13315" name="Content Placeholder 3" descr="volcano-erup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247" r="-86247"/>
          <a:stretch>
            <a:fillRect/>
          </a:stretch>
        </p:blipFill>
        <p:spPr bwMode="auto">
          <a:xfrm rot="-1876664">
            <a:off x="-500063" y="4084638"/>
            <a:ext cx="4268788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70375"/>
            <a:ext cx="215582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8507443">
            <a:off x="6738938" y="3733800"/>
            <a:ext cx="150812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288885">
            <a:off x="7002463" y="285750"/>
            <a:ext cx="179705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Content Placeholder 3" descr="sanddu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83" r="-10683"/>
          <a:stretch>
            <a:fillRect/>
          </a:stretch>
        </p:blipFill>
        <p:spPr bwMode="auto">
          <a:xfrm rot="-1879917">
            <a:off x="147638" y="488950"/>
            <a:ext cx="22145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Content Placeholder 3" descr="Copy_of_Sidbury_Hill_2004_02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0" r="-17970"/>
          <a:stretch>
            <a:fillRect/>
          </a:stretch>
        </p:blipFill>
        <p:spPr bwMode="auto">
          <a:xfrm>
            <a:off x="3203575" y="192088"/>
            <a:ext cx="2533650" cy="139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22531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3" descr="sandd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83" r="-10683"/>
          <a:stretch>
            <a:fillRect/>
          </a:stretch>
        </p:blipFill>
        <p:spPr>
          <a:xfrm>
            <a:off x="-762000" y="792163"/>
            <a:ext cx="10634663" cy="5848350"/>
          </a:xfrm>
        </p:spPr>
      </p:pic>
      <p:sp>
        <p:nvSpPr>
          <p:cNvPr id="23555" name="Title 4"/>
          <p:cNvSpPr>
            <a:spLocks noGrp="1"/>
          </p:cNvSpPr>
          <p:nvPr>
            <p:ph type="title"/>
          </p:nvPr>
        </p:nvSpPr>
        <p:spPr>
          <a:xfrm>
            <a:off x="457200" y="238125"/>
            <a:ext cx="8229600" cy="554038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Gill Sans Ultra Bold" charset="0"/>
              </a:rPr>
              <a:t>A sand dune is changed by wind.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Content Placeholder 3" descr="sandd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83" r="-10683"/>
          <a:stretch>
            <a:fillRect/>
          </a:stretch>
        </p:blipFill>
        <p:spPr>
          <a:xfrm>
            <a:off x="-685800" y="954088"/>
            <a:ext cx="10515600" cy="5680075"/>
          </a:xfrm>
        </p:spPr>
      </p:pic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830263"/>
          </a:xfrm>
        </p:spPr>
        <p:txBody>
          <a:bodyPr>
            <a:spAutoFit/>
          </a:bodyPr>
          <a:lstStyle/>
          <a:p>
            <a:r>
              <a:rPr lang="en-US" sz="2300" smtClean="0">
                <a:solidFill>
                  <a:srgbClr val="FF0000"/>
                </a:solidFill>
                <a:latin typeface="Gill Sans Ultra Bold" charset="0"/>
              </a:rPr>
              <a:t>A sand dune is changed by wind and the</a:t>
            </a:r>
            <a:br>
              <a:rPr lang="en-US" sz="2300" smtClean="0">
                <a:solidFill>
                  <a:srgbClr val="FF0000"/>
                </a:solidFill>
                <a:latin typeface="Gill Sans Ultra Bold" charset="0"/>
              </a:rPr>
            </a:br>
            <a:r>
              <a:rPr lang="en-US" sz="2300" smtClean="0">
                <a:solidFill>
                  <a:srgbClr val="FF0000"/>
                </a:solidFill>
                <a:latin typeface="Gill Sans Ultra Bold" charset="0"/>
              </a:rPr>
              <a:t> process of deposition (slow change).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0263"/>
            <a:ext cx="82296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3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2450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3366FF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615950"/>
            <a:ext cx="82296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15950"/>
          </a:xfrm>
        </p:spPr>
        <p:txBody>
          <a:bodyPr>
            <a:spAutoFit/>
          </a:bodyPr>
          <a:lstStyle/>
          <a:p>
            <a:r>
              <a:rPr lang="en-US" sz="3400" smtClean="0">
                <a:solidFill>
                  <a:srgbClr val="3366FF"/>
                </a:solidFill>
                <a:latin typeface="Gill Sans Ultra Bold" charset="0"/>
              </a:rPr>
              <a:t>Valley</a:t>
            </a:r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28675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7924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3"/>
          <p:cNvSpPr>
            <a:spLocks noGrp="1"/>
          </p:cNvSpPr>
          <p:nvPr>
            <p:ph type="title"/>
          </p:nvPr>
        </p:nvSpPr>
        <p:spPr>
          <a:xfrm>
            <a:off x="457200" y="307975"/>
            <a:ext cx="8458200" cy="584200"/>
          </a:xfr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3366FF"/>
                </a:solidFill>
                <a:latin typeface="Gill Sans Ultra Bold" charset="0"/>
              </a:rPr>
              <a:t>A valley is changed by ice.</a:t>
            </a:r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979488"/>
            <a:ext cx="79248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itle 3"/>
          <p:cNvSpPr>
            <a:spLocks noGrp="1"/>
          </p:cNvSpPr>
          <p:nvPr>
            <p:ph type="title"/>
          </p:nvPr>
        </p:nvSpPr>
        <p:spPr>
          <a:xfrm>
            <a:off x="457200" y="25400"/>
            <a:ext cx="8229600" cy="830263"/>
          </a:xfrm>
        </p:spPr>
        <p:txBody>
          <a:bodyPr>
            <a:spAutoFit/>
          </a:bodyPr>
          <a:lstStyle/>
          <a:p>
            <a:pPr algn="l"/>
            <a:r>
              <a:rPr lang="en-US" sz="2300" smtClean="0">
                <a:solidFill>
                  <a:srgbClr val="3366FF"/>
                </a:solidFill>
                <a:latin typeface="Gill Sans Ultra Bold" charset="0"/>
              </a:rPr>
              <a:t>A valley is changed by ice and the process </a:t>
            </a:r>
            <a:br>
              <a:rPr lang="en-US" sz="2300" smtClean="0">
                <a:solidFill>
                  <a:srgbClr val="3366FF"/>
                </a:solidFill>
                <a:latin typeface="Gill Sans Ultra Bold" charset="0"/>
              </a:rPr>
            </a:br>
            <a:r>
              <a:rPr lang="en-US" sz="2300" smtClean="0">
                <a:solidFill>
                  <a:srgbClr val="3366FF"/>
                </a:solidFill>
                <a:latin typeface="Gill Sans Ultra Bold" charset="0"/>
              </a:rPr>
              <a:t>of weathering and erosion (slow change).</a:t>
            </a:r>
          </a:p>
        </p:txBody>
      </p:sp>
    </p:spTree>
  </p:cSld>
  <p:clrMapOvr>
    <a:masterClrMapping/>
  </p:clrMapOvr>
  <p:transition advTm="47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850900"/>
            <a:ext cx="8278813" cy="57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1600200" y="104775"/>
            <a:ext cx="62484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FF6600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ransition advTm="5314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618" y="250032"/>
            <a:ext cx="582136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2876493">
            <a:off x="2146300" y="277495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2772" name="TextBox 4"/>
          <p:cNvSpPr txBox="1">
            <a:spLocks noChangeArrowheads="1"/>
          </p:cNvSpPr>
          <p:nvPr/>
        </p:nvSpPr>
        <p:spPr bwMode="auto">
          <a:xfrm rot="-2298260">
            <a:off x="1123950" y="200025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Gill Sans Ultra Bold" charset="0"/>
              </a:rPr>
              <a:t>River’s mouth</a:t>
            </a:r>
          </a:p>
        </p:txBody>
      </p:sp>
      <p:sp>
        <p:nvSpPr>
          <p:cNvPr id="32773" name="Title 5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554038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008000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ransition advTm="470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618" y="250032"/>
            <a:ext cx="582136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2876493">
            <a:off x="2146300" y="277495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 rot="-2298260">
            <a:off x="1123950" y="200025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Gill Sans Ultra Bold" charset="0"/>
              </a:rPr>
              <a:t>River’s mouth</a:t>
            </a:r>
          </a:p>
        </p:txBody>
      </p:sp>
      <p:sp>
        <p:nvSpPr>
          <p:cNvPr id="33797" name="Title 5"/>
          <p:cNvSpPr>
            <a:spLocks noGrp="1"/>
          </p:cNvSpPr>
          <p:nvPr>
            <p:ph type="title"/>
          </p:nvPr>
        </p:nvSpPr>
        <p:spPr>
          <a:xfrm>
            <a:off x="457200" y="276225"/>
            <a:ext cx="8229600" cy="647700"/>
          </a:xfrm>
        </p:spPr>
        <p:txBody>
          <a:bodyPr>
            <a:spAutoFit/>
          </a:bodyPr>
          <a:lstStyle/>
          <a:p>
            <a:r>
              <a:rPr lang="en-US" sz="3600" smtClean="0">
                <a:solidFill>
                  <a:srgbClr val="008000"/>
                </a:solidFill>
                <a:latin typeface="Gill Sans Ultra Bold" charset="0"/>
              </a:rPr>
              <a:t>Delta</a:t>
            </a:r>
          </a:p>
        </p:txBody>
      </p:sp>
    </p:spTree>
  </p:cSld>
  <p:clrMapOvr>
    <a:masterClrMapping/>
  </p:clrMapOvr>
  <p:transition advTm="470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34819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5618" y="250032"/>
            <a:ext cx="5821363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2876493">
            <a:off x="2146300" y="277495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5844" name="TextBox 4"/>
          <p:cNvSpPr txBox="1">
            <a:spLocks noChangeArrowheads="1"/>
          </p:cNvSpPr>
          <p:nvPr/>
        </p:nvSpPr>
        <p:spPr bwMode="auto">
          <a:xfrm rot="-2298260">
            <a:off x="1123950" y="200025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Gill Sans Ultra Bold" charset="0"/>
              </a:rPr>
              <a:t>River’s mouth</a:t>
            </a:r>
          </a:p>
        </p:txBody>
      </p:sp>
      <p:sp>
        <p:nvSpPr>
          <p:cNvPr id="35845" name="Title 5"/>
          <p:cNvSpPr>
            <a:spLocks noGrp="1"/>
          </p:cNvSpPr>
          <p:nvPr>
            <p:ph type="title"/>
          </p:nvPr>
        </p:nvSpPr>
        <p:spPr>
          <a:xfrm>
            <a:off x="685800" y="307975"/>
            <a:ext cx="8229600" cy="615950"/>
          </a:xfrm>
        </p:spPr>
        <p:txBody>
          <a:bodyPr>
            <a:spAutoFit/>
          </a:bodyPr>
          <a:lstStyle/>
          <a:p>
            <a:r>
              <a:rPr lang="en-US" sz="3400" smtClean="0">
                <a:solidFill>
                  <a:srgbClr val="008000"/>
                </a:solidFill>
                <a:latin typeface="Gill Sans Ultra Bold" charset="0"/>
              </a:rPr>
              <a:t>A delta is changed by water.</a:t>
            </a:r>
          </a:p>
        </p:txBody>
      </p:sp>
    </p:spTree>
  </p:cSld>
  <p:clrMapOvr>
    <a:masterClrMapping/>
  </p:clrMapOvr>
  <p:transition advTm="470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76412" y="306388"/>
            <a:ext cx="5819775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>
            <a:spLocks noChangeArrowheads="1"/>
          </p:cNvSpPr>
          <p:nvPr/>
        </p:nvSpPr>
        <p:spPr bwMode="auto">
          <a:xfrm rot="2876493">
            <a:off x="2146300" y="2774950"/>
            <a:ext cx="838200" cy="304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 rot="-2298260">
            <a:off x="1123950" y="2000250"/>
            <a:ext cx="2651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sz="1800" b="1">
                <a:solidFill>
                  <a:srgbClr val="FFFF00"/>
                </a:solidFill>
                <a:latin typeface="Gill Sans Ultra Bold" charset="0"/>
              </a:rPr>
              <a:t>River’s mouth</a:t>
            </a:r>
          </a:p>
        </p:txBody>
      </p:sp>
      <p:sp>
        <p:nvSpPr>
          <p:cNvPr id="37893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016000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008000"/>
                </a:solidFill>
                <a:latin typeface="Gill Sans Ultra Bold" charset="0"/>
              </a:rPr>
              <a:t>A delta is changed by water and the process of deposition.</a:t>
            </a:r>
          </a:p>
        </p:txBody>
      </p:sp>
    </p:spTree>
  </p:cSld>
  <p:clrMapOvr>
    <a:masterClrMapping/>
  </p:clrMapOvr>
  <p:transition advTm="470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3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554037"/>
          </a:xfrm>
        </p:spPr>
        <p:txBody>
          <a:bodyPr>
            <a:spAutoFit/>
          </a:bodyPr>
          <a:lstStyle/>
          <a:p>
            <a:r>
              <a:rPr lang="en-US" sz="3000" smtClean="0"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3"/>
          <p:cNvSpPr>
            <a:spLocks noGrp="1"/>
          </p:cNvSpPr>
          <p:nvPr>
            <p:ph type="title"/>
          </p:nvPr>
        </p:nvSpPr>
        <p:spPr>
          <a:xfrm>
            <a:off x="457200" y="550863"/>
            <a:ext cx="8229600" cy="554037"/>
          </a:xfrm>
        </p:spPr>
        <p:txBody>
          <a:bodyPr>
            <a:spAutoFit/>
          </a:bodyPr>
          <a:lstStyle/>
          <a:p>
            <a:r>
              <a:rPr lang="en-US" sz="3000" smtClean="0">
                <a:latin typeface="Gill Sans Ultra Bold" charset="0"/>
              </a:rPr>
              <a:t>Mountain</a:t>
            </a:r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40963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Title 3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923925"/>
          </a:xfrm>
        </p:spPr>
        <p:txBody>
          <a:bodyPr>
            <a:spAutoFit/>
          </a:bodyPr>
          <a:lstStyle/>
          <a:p>
            <a:r>
              <a:rPr lang="en-US" sz="2700" smtClean="0">
                <a:latin typeface="Gill Sans Ultra Bold" charset="0"/>
              </a:rPr>
              <a:t>A mountain is changed by </a:t>
            </a:r>
            <a:br>
              <a:rPr lang="en-US" sz="2700" smtClean="0">
                <a:latin typeface="Gill Sans Ultra Bold" charset="0"/>
              </a:rPr>
            </a:br>
            <a:r>
              <a:rPr lang="en-US" sz="2700" smtClean="0">
                <a:latin typeface="Gill Sans Ultra Bold" charset="0"/>
              </a:rPr>
              <a:t>water, wind and ice.</a:t>
            </a:r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762000"/>
            <a:ext cx="840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2362200" y="0"/>
            <a:ext cx="4572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4200">
                <a:solidFill>
                  <a:srgbClr val="FF6600"/>
                </a:solidFill>
                <a:latin typeface="Gill Sans Ultra Bold" charset="0"/>
              </a:rPr>
              <a:t>Canyon</a:t>
            </a:r>
          </a:p>
        </p:txBody>
      </p:sp>
    </p:spTree>
  </p:cSld>
  <p:clrMapOvr>
    <a:masterClrMapping/>
  </p:clrMapOvr>
  <p:transition advTm="5314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391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itle 3"/>
          <p:cNvSpPr>
            <a:spLocks noGrp="1"/>
          </p:cNvSpPr>
          <p:nvPr>
            <p:ph type="title"/>
          </p:nvPr>
        </p:nvSpPr>
        <p:spPr>
          <a:xfrm>
            <a:off x="-381000" y="0"/>
            <a:ext cx="9753600" cy="1154113"/>
          </a:xfrm>
        </p:spPr>
        <p:txBody>
          <a:bodyPr>
            <a:spAutoFit/>
          </a:bodyPr>
          <a:lstStyle/>
          <a:p>
            <a:r>
              <a:rPr lang="en-US" sz="2300" smtClean="0">
                <a:latin typeface="Gill Sans Ultra Bold" charset="0"/>
              </a:rPr>
              <a:t>A mountain is changed by water, wind </a:t>
            </a:r>
            <a:br>
              <a:rPr lang="en-US" sz="2300" smtClean="0">
                <a:latin typeface="Gill Sans Ultra Bold" charset="0"/>
              </a:rPr>
            </a:br>
            <a:r>
              <a:rPr lang="en-US" sz="2300" smtClean="0">
                <a:latin typeface="Gill Sans Ultra Bold" charset="0"/>
              </a:rPr>
              <a:t>and ice through the process of</a:t>
            </a:r>
            <a:br>
              <a:rPr lang="en-US" sz="2300" smtClean="0">
                <a:latin typeface="Gill Sans Ultra Bold" charset="0"/>
              </a:rPr>
            </a:br>
            <a:r>
              <a:rPr lang="en-US" sz="2300" smtClean="0">
                <a:latin typeface="Gill Sans Ultra Bold" charset="0"/>
              </a:rPr>
              <a:t> weathering and erosion (slow change).   </a:t>
            </a:r>
          </a:p>
        </p:txBody>
      </p:sp>
    </p:spTree>
  </p:cSld>
  <p:clrMapOvr>
    <a:masterClrMapping/>
  </p:clrMapOvr>
  <p:transition advTm="589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Content Placeholder 3" descr="volcano-erup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247" r="-86247"/>
          <a:stretch>
            <a:fillRect/>
          </a:stretch>
        </p:blipFill>
        <p:spPr>
          <a:xfrm>
            <a:off x="-685800" y="1143000"/>
            <a:ext cx="10391775" cy="5715000"/>
          </a:xfrm>
        </p:spPr>
      </p:pic>
      <p:sp>
        <p:nvSpPr>
          <p:cNvPr id="45059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800000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Content Placeholder 3" descr="volcano-erup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247" r="-86247"/>
          <a:stretch>
            <a:fillRect/>
          </a:stretch>
        </p:blipFill>
        <p:spPr>
          <a:xfrm>
            <a:off x="-685800" y="1143000"/>
            <a:ext cx="10391775" cy="5715000"/>
          </a:xfrm>
        </p:spPr>
      </p:pic>
      <p:sp>
        <p:nvSpPr>
          <p:cNvPr id="46083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563562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800000"/>
                </a:solidFill>
                <a:latin typeface="Gill Sans Ultra Bold" charset="0"/>
              </a:rPr>
              <a:t>Volcano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47107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Content Placeholder 3" descr="volcano-erup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247" r="-86247"/>
          <a:stretch>
            <a:fillRect/>
          </a:stretch>
        </p:blipFill>
        <p:spPr>
          <a:xfrm>
            <a:off x="-685800" y="1143000"/>
            <a:ext cx="10391775" cy="5715000"/>
          </a:xfrm>
        </p:spPr>
      </p:pic>
      <p:sp>
        <p:nvSpPr>
          <p:cNvPr id="48131" name="Title 4"/>
          <p:cNvSpPr>
            <a:spLocks noGrp="1"/>
          </p:cNvSpPr>
          <p:nvPr>
            <p:ph type="title"/>
          </p:nvPr>
        </p:nvSpPr>
        <p:spPr>
          <a:xfrm>
            <a:off x="457200" y="188913"/>
            <a:ext cx="8458200" cy="954087"/>
          </a:xfrm>
        </p:spPr>
        <p:txBody>
          <a:bodyPr>
            <a:spAutoFit/>
          </a:bodyPr>
          <a:lstStyle/>
          <a:p>
            <a:r>
              <a:rPr lang="en-US" sz="2800" smtClean="0">
                <a:solidFill>
                  <a:srgbClr val="800000"/>
                </a:solidFill>
                <a:latin typeface="Gill Sans Ultra Bold" charset="0"/>
              </a:rPr>
              <a:t>A volcano is changed </a:t>
            </a:r>
            <a:br>
              <a:rPr lang="en-US" sz="2800" smtClean="0">
                <a:solidFill>
                  <a:srgbClr val="800000"/>
                </a:solidFill>
                <a:latin typeface="Gill Sans Ultra Bold" charset="0"/>
              </a:rPr>
            </a:br>
            <a:r>
              <a:rPr lang="en-US" sz="2800" smtClean="0">
                <a:solidFill>
                  <a:srgbClr val="800000"/>
                </a:solidFill>
                <a:latin typeface="Gill Sans Ultra Bold" charset="0"/>
              </a:rPr>
              <a:t>water, wind and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Content Placeholder 3" descr="volcano-erupti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6247" r="-86247"/>
          <a:stretch>
            <a:fillRect/>
          </a:stretch>
        </p:blipFill>
        <p:spPr>
          <a:xfrm>
            <a:off x="-381000" y="1325563"/>
            <a:ext cx="10058400" cy="5532437"/>
          </a:xfrm>
        </p:spPr>
      </p:pic>
      <p:sp>
        <p:nvSpPr>
          <p:cNvPr id="5017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246188"/>
          </a:xfrm>
        </p:spPr>
        <p:txBody>
          <a:bodyPr>
            <a:spAutoFit/>
          </a:bodyPr>
          <a:lstStyle/>
          <a:p>
            <a:r>
              <a:rPr lang="en-US" sz="2500" smtClean="0">
                <a:solidFill>
                  <a:srgbClr val="800000"/>
                </a:solidFill>
                <a:latin typeface="Gill Sans Ultra Bold" charset="0"/>
              </a:rPr>
              <a:t>A volcano is changed by water, wind and ice through the process of weathering erosion and deposition (slow and fast change).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Content Placeholder 3" descr="Copy_of_Sidbury_Hill_2004_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0" r="-17970"/>
          <a:stretch>
            <a:fillRect/>
          </a:stretch>
        </p:blipFill>
        <p:spPr>
          <a:xfrm>
            <a:off x="-609600" y="830263"/>
            <a:ext cx="10253663" cy="563880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276225"/>
            <a:ext cx="8229600" cy="554038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31859C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Content Placeholder 3" descr="Copy_of_Sidbury_Hill_2004_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0" r="-17970"/>
          <a:stretch>
            <a:fillRect/>
          </a:stretch>
        </p:blipFill>
        <p:spPr>
          <a:xfrm>
            <a:off x="-609600" y="830263"/>
            <a:ext cx="10253663" cy="563880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457200" y="276225"/>
            <a:ext cx="8229600" cy="554038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31859C"/>
                </a:solidFill>
                <a:latin typeface="Gill Sans Ultra Bold" charset="0"/>
              </a:rPr>
              <a:t>Hill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16387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6172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900" smtClean="0">
                <a:latin typeface="Gill Sans Ultra Bold" charset="0"/>
              </a:rPr>
              <a:t>Which agent(s) changed me?</a:t>
            </a:r>
          </a:p>
          <a:p>
            <a:pPr algn="ctr"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Water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Wind</a:t>
            </a:r>
          </a:p>
          <a:p>
            <a:pPr>
              <a:buFont typeface="Arial" charset="0"/>
              <a:buNone/>
            </a:pPr>
            <a:endParaRPr lang="en-US" sz="4400" smtClean="0">
              <a:latin typeface="Gill Sans Ultra Bold" charset="0"/>
            </a:endParaRPr>
          </a:p>
          <a:p>
            <a:r>
              <a:rPr lang="en-US" sz="4400" smtClean="0">
                <a:latin typeface="Gill Sans Ultra Bold" charset="0"/>
              </a:rPr>
              <a:t>Ice</a:t>
            </a:r>
          </a:p>
        </p:txBody>
      </p:sp>
      <p:pic>
        <p:nvPicPr>
          <p:cNvPr id="53251" name="Picture 3" descr="wi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05200"/>
            <a:ext cx="1725613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4" descr="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59388"/>
            <a:ext cx="1725613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 descr="wa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0338" y="1905000"/>
            <a:ext cx="17938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Content Placeholder 3" descr="Copy_of_Sidbury_Hill_2004_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0" r="-17970"/>
          <a:stretch>
            <a:fillRect/>
          </a:stretch>
        </p:blipFill>
        <p:spPr>
          <a:xfrm>
            <a:off x="-609600" y="1108075"/>
            <a:ext cx="10253663" cy="563880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123825"/>
            <a:ext cx="8458200" cy="984250"/>
          </a:xfrm>
        </p:spPr>
        <p:txBody>
          <a:bodyPr>
            <a:spAutoFit/>
          </a:bodyPr>
          <a:lstStyle/>
          <a:p>
            <a:r>
              <a:rPr lang="en-US" sz="2900" smtClean="0">
                <a:solidFill>
                  <a:srgbClr val="31859C"/>
                </a:solidFill>
                <a:latin typeface="Gill Sans Ultra Bold" charset="0"/>
              </a:rPr>
              <a:t>A hill is changed by </a:t>
            </a:r>
            <a:br>
              <a:rPr lang="en-US" sz="2900" smtClean="0">
                <a:solidFill>
                  <a:srgbClr val="31859C"/>
                </a:solidFill>
                <a:latin typeface="Gill Sans Ultra Bold" charset="0"/>
              </a:rPr>
            </a:br>
            <a:r>
              <a:rPr lang="en-US" sz="2900" smtClean="0">
                <a:solidFill>
                  <a:srgbClr val="31859C"/>
                </a:solidFill>
                <a:latin typeface="Gill Sans Ultra Bold" charset="0"/>
              </a:rPr>
              <a:t>water, wind and 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Content Placeholder 3" descr="Copy_of_Sidbury_Hill_2004_0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970" r="-17970"/>
          <a:stretch>
            <a:fillRect/>
          </a:stretch>
        </p:blipFill>
        <p:spPr>
          <a:xfrm>
            <a:off x="-609600" y="1108075"/>
            <a:ext cx="10253663" cy="5638800"/>
          </a:xfrm>
        </p:spPr>
      </p:pic>
      <p:sp>
        <p:nvSpPr>
          <p:cNvPr id="5" name="Title 4"/>
          <p:cNvSpPr txBox="1">
            <a:spLocks noGrp="1"/>
          </p:cNvSpPr>
          <p:nvPr>
            <p:ph type="title"/>
          </p:nvPr>
        </p:nvSpPr>
        <p:spPr>
          <a:xfrm>
            <a:off x="228600" y="123825"/>
            <a:ext cx="8458200" cy="922338"/>
          </a:xfrm>
        </p:spPr>
        <p:txBody>
          <a:bodyPr>
            <a:spAutoFit/>
          </a:bodyPr>
          <a:lstStyle/>
          <a:p>
            <a:r>
              <a:rPr lang="en-US" sz="2700" smtClean="0">
                <a:solidFill>
                  <a:srgbClr val="31859C"/>
                </a:solidFill>
                <a:latin typeface="Gill Sans Ultra Bold" charset="0"/>
              </a:rPr>
              <a:t>A hill is changed by water, wind and ice through the process of deposition.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830263"/>
            <a:ext cx="840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2762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3000">
                <a:solidFill>
                  <a:srgbClr val="FF6600"/>
                </a:solidFill>
                <a:latin typeface="Gill Sans Ultra Bold" charset="0"/>
              </a:rPr>
              <a:t>A canyon is changed by water.</a:t>
            </a:r>
          </a:p>
        </p:txBody>
      </p:sp>
    </p:spTree>
  </p:cSld>
  <p:clrMapOvr>
    <a:masterClrMapping/>
  </p:clrMapOvr>
  <p:transition advTm="5314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486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Which process occurred?</a:t>
            </a:r>
          </a:p>
          <a:p>
            <a:pPr algn="ctr"/>
            <a:r>
              <a:rPr lang="en-US" sz="3500" smtClean="0">
                <a:solidFill>
                  <a:srgbClr val="008000"/>
                </a:solidFill>
                <a:latin typeface="Gill Sans Ultra Bold" charset="0"/>
              </a:rPr>
              <a:t>Weathering</a:t>
            </a:r>
          </a:p>
          <a:p>
            <a:pPr algn="ctr"/>
            <a:r>
              <a:rPr lang="en-US" sz="3500" smtClean="0">
                <a:solidFill>
                  <a:srgbClr val="0000FF"/>
                </a:solidFill>
                <a:latin typeface="Gill Sans Ultra Bold" charset="0"/>
              </a:rPr>
              <a:t>Erosion</a:t>
            </a:r>
          </a:p>
          <a:p>
            <a:pPr algn="ctr"/>
            <a:r>
              <a:rPr lang="en-US" sz="3500" smtClean="0">
                <a:solidFill>
                  <a:srgbClr val="683122"/>
                </a:solidFill>
                <a:latin typeface="Gill Sans Ultra Bold" charset="0"/>
              </a:rPr>
              <a:t>Deposition</a:t>
            </a:r>
          </a:p>
          <a:p>
            <a:endParaRPr lang="en-US" sz="3500" smtClean="0">
              <a:latin typeface="Gill Sans Ultra Bold" charset="0"/>
            </a:endParaRPr>
          </a:p>
          <a:p>
            <a:pPr>
              <a:buFont typeface="Arial" charset="0"/>
              <a:buNone/>
            </a:pPr>
            <a:r>
              <a:rPr lang="en-US" sz="3500" smtClean="0">
                <a:latin typeface="Gill Sans Ultra Bold" charset="0"/>
              </a:rPr>
              <a:t>Was it a </a:t>
            </a:r>
            <a:r>
              <a:rPr lang="en-US" sz="3500" i="1" smtClean="0">
                <a:solidFill>
                  <a:srgbClr val="FFFF00"/>
                </a:solidFill>
                <a:latin typeface="Gill Sans Ultra Bold" charset="0"/>
              </a:rPr>
              <a:t>slow</a:t>
            </a:r>
            <a:r>
              <a:rPr lang="en-US" sz="3500" smtClean="0">
                <a:latin typeface="Gill Sans Ultra Bold" charset="0"/>
              </a:rPr>
              <a:t> or </a:t>
            </a:r>
            <a:r>
              <a:rPr lang="en-US" sz="3500" i="1" smtClean="0">
                <a:solidFill>
                  <a:srgbClr val="FF0000"/>
                </a:solidFill>
                <a:latin typeface="Gill Sans Ultra Bold" charset="0"/>
              </a:rPr>
              <a:t>fast</a:t>
            </a:r>
            <a:r>
              <a:rPr lang="en-US" sz="3500" smtClean="0">
                <a:latin typeface="Gill Sans Ultra Bold" charset="0"/>
              </a:rPr>
              <a:t> change?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3" y="892175"/>
            <a:ext cx="8407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sz="2600">
                <a:solidFill>
                  <a:srgbClr val="FF6600"/>
                </a:solidFill>
                <a:latin typeface="Gill Sans Ultra Bold" charset="0"/>
              </a:rPr>
              <a:t>A canyon is changed by water and the </a:t>
            </a:r>
          </a:p>
          <a:p>
            <a:pPr algn="ctr" eaLnBrk="1" hangingPunct="1"/>
            <a:r>
              <a:rPr lang="en-US" sz="2600">
                <a:solidFill>
                  <a:srgbClr val="FF6600"/>
                </a:solidFill>
                <a:latin typeface="Gill Sans Ultra Bold" charset="0"/>
              </a:rPr>
              <a:t>process of erosion (slow change).</a:t>
            </a:r>
          </a:p>
        </p:txBody>
      </p:sp>
    </p:spTree>
  </p:cSld>
  <p:clrMapOvr>
    <a:masterClrMapping/>
  </p:clrMapOvr>
  <p:transition advTm="5314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 descr="sandd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683" r="-10683"/>
          <a:stretch>
            <a:fillRect/>
          </a:stretch>
        </p:blipFill>
        <p:spPr>
          <a:xfrm>
            <a:off x="-762000" y="887413"/>
            <a:ext cx="10668000" cy="5741987"/>
          </a:xfrm>
        </p:spPr>
      </p:pic>
      <p:sp>
        <p:nvSpPr>
          <p:cNvPr id="20483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4038"/>
          </a:xfrm>
        </p:spPr>
        <p:txBody>
          <a:bodyPr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Gill Sans Ultra Bold" charset="0"/>
              </a:rPr>
              <a:t>What landform am 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Content Placeholder 5" descr="sanddun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128" r="-6128"/>
          <a:stretch>
            <a:fillRect/>
          </a:stretch>
        </p:blipFill>
        <p:spPr>
          <a:xfrm>
            <a:off x="-228600" y="868363"/>
            <a:ext cx="9626600" cy="5724525"/>
          </a:xfrm>
        </p:spPr>
      </p:pic>
      <p:sp>
        <p:nvSpPr>
          <p:cNvPr id="21507" name="Title 6"/>
          <p:cNvSpPr>
            <a:spLocks noGrp="1"/>
          </p:cNvSpPr>
          <p:nvPr>
            <p:ph type="title"/>
          </p:nvPr>
        </p:nvSpPr>
        <p:spPr>
          <a:xfrm>
            <a:off x="457200" y="284163"/>
            <a:ext cx="8229600" cy="584200"/>
          </a:xfrm>
        </p:spPr>
        <p:txBody>
          <a:bodyPr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Gill Sans Ultra Bold" charset="0"/>
              </a:rPr>
              <a:t>Sand dune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2109</TotalTime>
  <Words>359</Words>
  <Application>Microsoft Office PowerPoint</Application>
  <PresentationFormat>On-screen Show (4:3)</PresentationFormat>
  <Paragraphs>125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What landform am I?</vt:lpstr>
      <vt:lpstr>Sand dune</vt:lpstr>
      <vt:lpstr>Slide 10</vt:lpstr>
      <vt:lpstr>A sand dune is changed by wind.</vt:lpstr>
      <vt:lpstr>Slide 12</vt:lpstr>
      <vt:lpstr>A sand dune is changed by wind and the  process of deposition (slow change).</vt:lpstr>
      <vt:lpstr>What landform am I?</vt:lpstr>
      <vt:lpstr>Valley</vt:lpstr>
      <vt:lpstr>Slide 16</vt:lpstr>
      <vt:lpstr>A valley is changed by ice.</vt:lpstr>
      <vt:lpstr>Slide 18</vt:lpstr>
      <vt:lpstr>A valley is changed by ice and the process  of weathering and erosion (slow change).</vt:lpstr>
      <vt:lpstr>What landform am I?</vt:lpstr>
      <vt:lpstr>Delta</vt:lpstr>
      <vt:lpstr>Slide 22</vt:lpstr>
      <vt:lpstr>A delta is changed by water.</vt:lpstr>
      <vt:lpstr>Slide 24</vt:lpstr>
      <vt:lpstr>A delta is changed by water and the process of deposition.</vt:lpstr>
      <vt:lpstr>What landform am I?</vt:lpstr>
      <vt:lpstr>Mountain</vt:lpstr>
      <vt:lpstr>Slide 28</vt:lpstr>
      <vt:lpstr>A mountain is changed by  water, wind and ice.</vt:lpstr>
      <vt:lpstr>Slide 30</vt:lpstr>
      <vt:lpstr>A mountain is changed by water, wind  and ice through the process of  weathering and erosion (slow change).   </vt:lpstr>
      <vt:lpstr>What landform am I?</vt:lpstr>
      <vt:lpstr>Volcano</vt:lpstr>
      <vt:lpstr>Slide 34</vt:lpstr>
      <vt:lpstr>A volcano is changed  water, wind and ice.</vt:lpstr>
      <vt:lpstr>Slide 36</vt:lpstr>
      <vt:lpstr>A volcano is changed by water, wind and ice through the process of weathering erosion and deposition (slow and fast change).</vt:lpstr>
      <vt:lpstr>What landform am I?</vt:lpstr>
      <vt:lpstr>Hill</vt:lpstr>
      <vt:lpstr>Slide 40</vt:lpstr>
      <vt:lpstr>A hill is changed by  water, wind and ice.</vt:lpstr>
      <vt:lpstr>Slide 42</vt:lpstr>
      <vt:lpstr>A hill is changed by water, wind and ice through the process of deposition.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Keith</dc:creator>
  <cp:lastModifiedBy>EPISD</cp:lastModifiedBy>
  <cp:revision>27</cp:revision>
  <dcterms:created xsi:type="dcterms:W3CDTF">2010-12-07T15:26:28Z</dcterms:created>
  <dcterms:modified xsi:type="dcterms:W3CDTF">2012-11-14T17:20:55Z</dcterms:modified>
</cp:coreProperties>
</file>